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ACC01A-C574-4B37-B820-C566921DF090}"/>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45143B6-F6FB-474D-8A65-136E34F91B5F}"/>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3/6/2022 am</a:t>
            </a:r>
          </a:p>
        </p:txBody>
      </p:sp>
      <p:sp>
        <p:nvSpPr>
          <p:cNvPr id="4" name="Footer Placeholder 3">
            <a:extLst>
              <a:ext uri="{FF2B5EF4-FFF2-40B4-BE49-F238E27FC236}">
                <a16:creationId xmlns:a16="http://schemas.microsoft.com/office/drawing/2014/main" id="{86A5E0A0-8784-4361-89B1-89479908B6CE}"/>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James Hicks</a:t>
            </a:r>
          </a:p>
        </p:txBody>
      </p:sp>
      <p:sp>
        <p:nvSpPr>
          <p:cNvPr id="5" name="Slide Number Placeholder 4">
            <a:extLst>
              <a:ext uri="{FF2B5EF4-FFF2-40B4-BE49-F238E27FC236}">
                <a16:creationId xmlns:a16="http://schemas.microsoft.com/office/drawing/2014/main" id="{757859B6-18CA-4D75-8D5E-B6B3A5ACE0AF}"/>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B1004401-63F6-423D-A78A-3379C7589D3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183300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3/6/2022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James Hicks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1B7E8B7C-9CC4-495E-98FB-48AD4F7701B7}" type="slidenum">
              <a:rPr lang="en-US" smtClean="0"/>
              <a:t>‹#›</a:t>
            </a:fld>
            <a:endParaRPr lang="en-US"/>
          </a:p>
        </p:txBody>
      </p:sp>
    </p:spTree>
    <p:extLst>
      <p:ext uri="{BB962C8B-B14F-4D97-AF65-F5344CB8AC3E}">
        <p14:creationId xmlns:p14="http://schemas.microsoft.com/office/powerpoint/2010/main" val="145006858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3D1100E1-B4CF-4B5E-93AF-C0EE35FCA78E}"/>
              </a:ext>
            </a:extLst>
          </p:cNvPr>
          <p:cNvGrpSpPr>
            <a:grpSpLocks/>
          </p:cNvGrpSpPr>
          <p:nvPr/>
        </p:nvGrpSpPr>
        <p:grpSpPr bwMode="auto">
          <a:xfrm>
            <a:off x="0" y="0"/>
            <a:ext cx="9140825" cy="6850063"/>
            <a:chOff x="0" y="0"/>
            <a:chExt cx="5758" cy="4315"/>
          </a:xfrm>
        </p:grpSpPr>
        <p:grpSp>
          <p:nvGrpSpPr>
            <p:cNvPr id="5" name="Group 3">
              <a:extLst>
                <a:ext uri="{FF2B5EF4-FFF2-40B4-BE49-F238E27FC236}">
                  <a16:creationId xmlns:a16="http://schemas.microsoft.com/office/drawing/2014/main" id="{F1E2C99D-04C6-425E-B235-F35DAA0A986B}"/>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FF9340E9-363C-4663-91EF-3B1F2E8AF26A}"/>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a:defRPr/>
                </a:pPr>
                <a:endParaRPr lang="en-US"/>
              </a:p>
            </p:txBody>
          </p:sp>
          <p:sp>
            <p:nvSpPr>
              <p:cNvPr id="9" name="Freeform 5">
                <a:extLst>
                  <a:ext uri="{FF2B5EF4-FFF2-40B4-BE49-F238E27FC236}">
                    <a16:creationId xmlns:a16="http://schemas.microsoft.com/office/drawing/2014/main" id="{1D81F7CA-5962-4746-B7C2-E014D2803F97}"/>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a:defRPr/>
                </a:pPr>
                <a:endParaRPr lang="en-US"/>
              </a:p>
            </p:txBody>
          </p:sp>
          <p:sp>
            <p:nvSpPr>
              <p:cNvPr id="10" name="Freeform 6">
                <a:extLst>
                  <a:ext uri="{FF2B5EF4-FFF2-40B4-BE49-F238E27FC236}">
                    <a16:creationId xmlns:a16="http://schemas.microsoft.com/office/drawing/2014/main" id="{762AE9E1-A17A-4B44-B6B5-A362EEA0BA9E}"/>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a:defRPr/>
                </a:pPr>
                <a:endParaRPr lang="en-US"/>
              </a:p>
            </p:txBody>
          </p:sp>
          <p:sp>
            <p:nvSpPr>
              <p:cNvPr id="11" name="Freeform 7">
                <a:extLst>
                  <a:ext uri="{FF2B5EF4-FFF2-40B4-BE49-F238E27FC236}">
                    <a16:creationId xmlns:a16="http://schemas.microsoft.com/office/drawing/2014/main" id="{B7CCB8E3-E82E-401F-87D0-F0133C84744F}"/>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D67AE286-104D-44F5-B85F-1317EAA36DEE}"/>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a:defRPr/>
                </a:pPr>
                <a:endParaRPr lang="en-US"/>
              </a:p>
            </p:txBody>
          </p:sp>
        </p:grpSp>
        <p:sp>
          <p:nvSpPr>
            <p:cNvPr id="6" name="Freeform 9">
              <a:extLst>
                <a:ext uri="{FF2B5EF4-FFF2-40B4-BE49-F238E27FC236}">
                  <a16:creationId xmlns:a16="http://schemas.microsoft.com/office/drawing/2014/main" id="{A326DADB-4FCD-4C73-BDBD-9E020D0BC0D7}"/>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a:defRPr/>
              </a:pPr>
              <a:endParaRPr lang="en-US"/>
            </a:p>
          </p:txBody>
        </p:sp>
        <p:sp>
          <p:nvSpPr>
            <p:cNvPr id="7" name="Freeform 10">
              <a:extLst>
                <a:ext uri="{FF2B5EF4-FFF2-40B4-BE49-F238E27FC236}">
                  <a16:creationId xmlns:a16="http://schemas.microsoft.com/office/drawing/2014/main" id="{79549E1A-A103-463E-A86B-5142160524BA}"/>
                </a:ext>
              </a:extLst>
            </p:cNvPr>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13" name="Rectangle 13">
            <a:extLst>
              <a:ext uri="{FF2B5EF4-FFF2-40B4-BE49-F238E27FC236}">
                <a16:creationId xmlns:a16="http://schemas.microsoft.com/office/drawing/2014/main" id="{0DFE555E-DDCB-4404-8C3C-8D1D646C68CD}"/>
              </a:ext>
            </a:extLst>
          </p:cNvPr>
          <p:cNvSpPr>
            <a:spLocks noGrp="1" noChangeArrowheads="1"/>
          </p:cNvSpPr>
          <p:nvPr>
            <p:ph type="dt" sz="quarter" idx="10"/>
          </p:nvPr>
        </p:nvSpPr>
        <p:spPr>
          <a:xfrm>
            <a:off x="457200" y="6248400"/>
            <a:ext cx="2133600" cy="476250"/>
          </a:xfrm>
        </p:spPr>
        <p:txBody>
          <a:bodyPr/>
          <a:lstStyle>
            <a:lvl1pPr>
              <a:defRPr/>
            </a:lvl1pPr>
          </a:lstStyle>
          <a:p>
            <a:pPr>
              <a:defRPr/>
            </a:pPr>
            <a:endParaRPr lang="en-US" altLang="en-US"/>
          </a:p>
        </p:txBody>
      </p:sp>
      <p:sp>
        <p:nvSpPr>
          <p:cNvPr id="14" name="Rectangle 14">
            <a:extLst>
              <a:ext uri="{FF2B5EF4-FFF2-40B4-BE49-F238E27FC236}">
                <a16:creationId xmlns:a16="http://schemas.microsoft.com/office/drawing/2014/main" id="{0912845E-F572-40D4-932B-B48A389BCF3C}"/>
              </a:ext>
            </a:extLst>
          </p:cNvPr>
          <p:cNvSpPr>
            <a:spLocks noGrp="1" noChangeArrowheads="1"/>
          </p:cNvSpPr>
          <p:nvPr>
            <p:ph type="ftr" sz="quarter" idx="11"/>
          </p:nvPr>
        </p:nvSpPr>
        <p:spPr>
          <a:xfrm>
            <a:off x="3124200" y="6251575"/>
            <a:ext cx="2895600" cy="476250"/>
          </a:xfrm>
        </p:spPr>
        <p:txBody>
          <a:bodyPr/>
          <a:lstStyle>
            <a:lvl1pPr>
              <a:defRPr/>
            </a:lvl1pPr>
          </a:lstStyle>
          <a:p>
            <a:pPr>
              <a:defRPr/>
            </a:pPr>
            <a:endParaRPr lang="en-US" altLang="en-US"/>
          </a:p>
        </p:txBody>
      </p:sp>
      <p:sp>
        <p:nvSpPr>
          <p:cNvPr id="15" name="Rectangle 15">
            <a:extLst>
              <a:ext uri="{FF2B5EF4-FFF2-40B4-BE49-F238E27FC236}">
                <a16:creationId xmlns:a16="http://schemas.microsoft.com/office/drawing/2014/main" id="{06226A53-A2D9-490B-A4FF-4D4551288A66}"/>
              </a:ext>
            </a:extLst>
          </p:cNvPr>
          <p:cNvSpPr>
            <a:spLocks noGrp="1" noChangeArrowheads="1"/>
          </p:cNvSpPr>
          <p:nvPr>
            <p:ph type="sldNum" sz="quarter" idx="12"/>
          </p:nvPr>
        </p:nvSpPr>
        <p:spPr>
          <a:xfrm>
            <a:off x="6553200" y="6254750"/>
            <a:ext cx="2133600" cy="476250"/>
          </a:xfrm>
        </p:spPr>
        <p:txBody>
          <a:bodyPr/>
          <a:lstStyle>
            <a:lvl1pPr>
              <a:defRPr/>
            </a:lvl1pPr>
          </a:lstStyle>
          <a:p>
            <a:pPr>
              <a:defRPr/>
            </a:pPr>
            <a:fld id="{490E4D77-8EBD-4972-9C28-3B81FE9AD01A}" type="slidenum">
              <a:rPr lang="en-US" altLang="en-US"/>
              <a:pPr>
                <a:defRPr/>
              </a:pPr>
              <a:t>‹#›</a:t>
            </a:fld>
            <a:endParaRPr lang="en-US" altLang="en-US"/>
          </a:p>
        </p:txBody>
      </p:sp>
    </p:spTree>
    <p:extLst>
      <p:ext uri="{BB962C8B-B14F-4D97-AF65-F5344CB8AC3E}">
        <p14:creationId xmlns:p14="http://schemas.microsoft.com/office/powerpoint/2010/main" val="354342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8D887549-93EA-4EFE-AA14-05BC381DEC8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19C2A7D3-D48B-4F66-A25F-ECB58D38D7C0}"/>
              </a:ext>
            </a:extLst>
          </p:cNvPr>
          <p:cNvSpPr>
            <a:spLocks noGrp="1" noChangeArrowheads="1"/>
          </p:cNvSpPr>
          <p:nvPr>
            <p:ph type="sldNum" sz="quarter" idx="11"/>
          </p:nvPr>
        </p:nvSpPr>
        <p:spPr>
          <a:ln/>
        </p:spPr>
        <p:txBody>
          <a:bodyPr/>
          <a:lstStyle>
            <a:lvl1pPr>
              <a:defRPr/>
            </a:lvl1pPr>
          </a:lstStyle>
          <a:p>
            <a:pPr>
              <a:defRPr/>
            </a:pPr>
            <a:fld id="{B098DEE1-E69B-42BB-907E-BE19F33DFF3A}" type="slidenum">
              <a:rPr lang="en-US" altLang="en-US"/>
              <a:pPr>
                <a:defRPr/>
              </a:pPr>
              <a:t>‹#›</a:t>
            </a:fld>
            <a:endParaRPr lang="en-US" altLang="en-US"/>
          </a:p>
        </p:txBody>
      </p:sp>
      <p:sp>
        <p:nvSpPr>
          <p:cNvPr id="6" name="Rectangle 14">
            <a:extLst>
              <a:ext uri="{FF2B5EF4-FFF2-40B4-BE49-F238E27FC236}">
                <a16:creationId xmlns:a16="http://schemas.microsoft.com/office/drawing/2014/main" id="{04F9E84D-F893-4F17-A2CC-E8C74C56AA3D}"/>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20466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C303B21-1384-40E5-93A9-979531899F7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9F4F87FD-ADD2-4834-8E67-83C1E91233B3}"/>
              </a:ext>
            </a:extLst>
          </p:cNvPr>
          <p:cNvSpPr>
            <a:spLocks noGrp="1" noChangeArrowheads="1"/>
          </p:cNvSpPr>
          <p:nvPr>
            <p:ph type="sldNum" sz="quarter" idx="11"/>
          </p:nvPr>
        </p:nvSpPr>
        <p:spPr>
          <a:ln/>
        </p:spPr>
        <p:txBody>
          <a:bodyPr/>
          <a:lstStyle>
            <a:lvl1pPr>
              <a:defRPr/>
            </a:lvl1pPr>
          </a:lstStyle>
          <a:p>
            <a:pPr>
              <a:defRPr/>
            </a:pPr>
            <a:fld id="{066F810C-DDEF-49E2-90C7-62CAD4D607D0}" type="slidenum">
              <a:rPr lang="en-US" altLang="en-US"/>
              <a:pPr>
                <a:defRPr/>
              </a:pPr>
              <a:t>‹#›</a:t>
            </a:fld>
            <a:endParaRPr lang="en-US" altLang="en-US"/>
          </a:p>
        </p:txBody>
      </p:sp>
      <p:sp>
        <p:nvSpPr>
          <p:cNvPr id="6" name="Rectangle 14">
            <a:extLst>
              <a:ext uri="{FF2B5EF4-FFF2-40B4-BE49-F238E27FC236}">
                <a16:creationId xmlns:a16="http://schemas.microsoft.com/office/drawing/2014/main" id="{10581811-880E-45F5-AE1C-D2A3B9C20EF3}"/>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56979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8E3F773-7F57-4BCF-A9BB-C6BAF385902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704608F8-0C01-453B-9FB7-C981BD2114DE}"/>
              </a:ext>
            </a:extLst>
          </p:cNvPr>
          <p:cNvSpPr>
            <a:spLocks noGrp="1" noChangeArrowheads="1"/>
          </p:cNvSpPr>
          <p:nvPr>
            <p:ph type="sldNum" sz="quarter" idx="11"/>
          </p:nvPr>
        </p:nvSpPr>
        <p:spPr>
          <a:ln/>
        </p:spPr>
        <p:txBody>
          <a:bodyPr/>
          <a:lstStyle>
            <a:lvl1pPr>
              <a:defRPr/>
            </a:lvl1pPr>
          </a:lstStyle>
          <a:p>
            <a:pPr>
              <a:defRPr/>
            </a:pPr>
            <a:fld id="{C74B61EF-6A01-4830-A808-F04BA7DCFE2C}" type="slidenum">
              <a:rPr lang="en-US" altLang="en-US"/>
              <a:pPr>
                <a:defRPr/>
              </a:pPr>
              <a:t>‹#›</a:t>
            </a:fld>
            <a:endParaRPr lang="en-US" altLang="en-US"/>
          </a:p>
        </p:txBody>
      </p:sp>
      <p:sp>
        <p:nvSpPr>
          <p:cNvPr id="6" name="Rectangle 14">
            <a:extLst>
              <a:ext uri="{FF2B5EF4-FFF2-40B4-BE49-F238E27FC236}">
                <a16:creationId xmlns:a16="http://schemas.microsoft.com/office/drawing/2014/main" id="{5B376E55-7F2F-4363-BCDB-30E23069FEC2}"/>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7177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
            <a:extLst>
              <a:ext uri="{FF2B5EF4-FFF2-40B4-BE49-F238E27FC236}">
                <a16:creationId xmlns:a16="http://schemas.microsoft.com/office/drawing/2014/main" id="{9D3B0163-5A17-4979-AF94-F800958E219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9C7C5EAF-13ED-470C-808C-63F54BFF2290}"/>
              </a:ext>
            </a:extLst>
          </p:cNvPr>
          <p:cNvSpPr>
            <a:spLocks noGrp="1" noChangeArrowheads="1"/>
          </p:cNvSpPr>
          <p:nvPr>
            <p:ph type="sldNum" sz="quarter" idx="11"/>
          </p:nvPr>
        </p:nvSpPr>
        <p:spPr>
          <a:ln/>
        </p:spPr>
        <p:txBody>
          <a:bodyPr/>
          <a:lstStyle>
            <a:lvl1pPr>
              <a:defRPr/>
            </a:lvl1pPr>
          </a:lstStyle>
          <a:p>
            <a:pPr>
              <a:defRPr/>
            </a:pPr>
            <a:fld id="{CDE736FF-B419-4AE3-8BCD-CD98E84BE17F}" type="slidenum">
              <a:rPr lang="en-US" altLang="en-US"/>
              <a:pPr>
                <a:defRPr/>
              </a:pPr>
              <a:t>‹#›</a:t>
            </a:fld>
            <a:endParaRPr lang="en-US" altLang="en-US"/>
          </a:p>
        </p:txBody>
      </p:sp>
      <p:sp>
        <p:nvSpPr>
          <p:cNvPr id="6" name="Rectangle 14">
            <a:extLst>
              <a:ext uri="{FF2B5EF4-FFF2-40B4-BE49-F238E27FC236}">
                <a16:creationId xmlns:a16="http://schemas.microsoft.com/office/drawing/2014/main" id="{1AD88648-730A-49D8-922B-B768441965C3}"/>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5333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4018D879-5463-469B-9768-23CFF98AF7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247153A1-626D-472B-94B0-1D94D822040D}"/>
              </a:ext>
            </a:extLst>
          </p:cNvPr>
          <p:cNvSpPr>
            <a:spLocks noGrp="1" noChangeArrowheads="1"/>
          </p:cNvSpPr>
          <p:nvPr>
            <p:ph type="sldNum" sz="quarter" idx="11"/>
          </p:nvPr>
        </p:nvSpPr>
        <p:spPr>
          <a:ln/>
        </p:spPr>
        <p:txBody>
          <a:bodyPr/>
          <a:lstStyle>
            <a:lvl1pPr>
              <a:defRPr/>
            </a:lvl1pPr>
          </a:lstStyle>
          <a:p>
            <a:pPr>
              <a:defRPr/>
            </a:pPr>
            <a:fld id="{2D9A3054-583F-40C6-B260-B0486E10CA16}" type="slidenum">
              <a:rPr lang="en-US" altLang="en-US"/>
              <a:pPr>
                <a:defRPr/>
              </a:pPr>
              <a:t>‹#›</a:t>
            </a:fld>
            <a:endParaRPr lang="en-US" altLang="en-US"/>
          </a:p>
        </p:txBody>
      </p:sp>
      <p:sp>
        <p:nvSpPr>
          <p:cNvPr id="7" name="Rectangle 14">
            <a:extLst>
              <a:ext uri="{FF2B5EF4-FFF2-40B4-BE49-F238E27FC236}">
                <a16:creationId xmlns:a16="http://schemas.microsoft.com/office/drawing/2014/main" id="{D262C5D0-DF3B-453B-8F56-F93A8FC18AAF}"/>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5188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6F9562B3-8FFD-4D89-8C0F-9365E95BC0D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3">
            <a:extLst>
              <a:ext uri="{FF2B5EF4-FFF2-40B4-BE49-F238E27FC236}">
                <a16:creationId xmlns:a16="http://schemas.microsoft.com/office/drawing/2014/main" id="{AF565312-DFC9-4A7F-9C66-2260DA9B0BA6}"/>
              </a:ext>
            </a:extLst>
          </p:cNvPr>
          <p:cNvSpPr>
            <a:spLocks noGrp="1" noChangeArrowheads="1"/>
          </p:cNvSpPr>
          <p:nvPr>
            <p:ph type="sldNum" sz="quarter" idx="11"/>
          </p:nvPr>
        </p:nvSpPr>
        <p:spPr>
          <a:ln/>
        </p:spPr>
        <p:txBody>
          <a:bodyPr/>
          <a:lstStyle>
            <a:lvl1pPr>
              <a:defRPr/>
            </a:lvl1pPr>
          </a:lstStyle>
          <a:p>
            <a:pPr>
              <a:defRPr/>
            </a:pPr>
            <a:fld id="{2EA10D7C-35B8-4D89-BBAB-1EB05429A800}" type="slidenum">
              <a:rPr lang="en-US" altLang="en-US"/>
              <a:pPr>
                <a:defRPr/>
              </a:pPr>
              <a:t>‹#›</a:t>
            </a:fld>
            <a:endParaRPr lang="en-US" altLang="en-US"/>
          </a:p>
        </p:txBody>
      </p:sp>
      <p:sp>
        <p:nvSpPr>
          <p:cNvPr id="9" name="Rectangle 14">
            <a:extLst>
              <a:ext uri="{FF2B5EF4-FFF2-40B4-BE49-F238E27FC236}">
                <a16:creationId xmlns:a16="http://schemas.microsoft.com/office/drawing/2014/main" id="{829E6342-A319-4E02-A31C-5C15D72C27F4}"/>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2752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D90EBA44-D714-4306-8DA1-3AB45CA5C13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3">
            <a:extLst>
              <a:ext uri="{FF2B5EF4-FFF2-40B4-BE49-F238E27FC236}">
                <a16:creationId xmlns:a16="http://schemas.microsoft.com/office/drawing/2014/main" id="{ADE6A790-32C2-44DE-9BA1-4BF1FC96CBC6}"/>
              </a:ext>
            </a:extLst>
          </p:cNvPr>
          <p:cNvSpPr>
            <a:spLocks noGrp="1" noChangeArrowheads="1"/>
          </p:cNvSpPr>
          <p:nvPr>
            <p:ph type="sldNum" sz="quarter" idx="11"/>
          </p:nvPr>
        </p:nvSpPr>
        <p:spPr>
          <a:ln/>
        </p:spPr>
        <p:txBody>
          <a:bodyPr/>
          <a:lstStyle>
            <a:lvl1pPr>
              <a:defRPr/>
            </a:lvl1pPr>
          </a:lstStyle>
          <a:p>
            <a:pPr>
              <a:defRPr/>
            </a:pPr>
            <a:fld id="{4206C18A-CAAE-43E8-BECA-932E8B7FCD34}" type="slidenum">
              <a:rPr lang="en-US" altLang="en-US"/>
              <a:pPr>
                <a:defRPr/>
              </a:pPr>
              <a:t>‹#›</a:t>
            </a:fld>
            <a:endParaRPr lang="en-US" altLang="en-US"/>
          </a:p>
        </p:txBody>
      </p:sp>
      <p:sp>
        <p:nvSpPr>
          <p:cNvPr id="5" name="Rectangle 14">
            <a:extLst>
              <a:ext uri="{FF2B5EF4-FFF2-40B4-BE49-F238E27FC236}">
                <a16:creationId xmlns:a16="http://schemas.microsoft.com/office/drawing/2014/main" id="{2207256F-DEFD-4D1F-B939-D5E9E6063C0E}"/>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36185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57AB58E-93BF-4DDF-BBE0-9246A56BAD8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3">
            <a:extLst>
              <a:ext uri="{FF2B5EF4-FFF2-40B4-BE49-F238E27FC236}">
                <a16:creationId xmlns:a16="http://schemas.microsoft.com/office/drawing/2014/main" id="{8DCF7454-20E2-4508-9CA7-855ED7541FCA}"/>
              </a:ext>
            </a:extLst>
          </p:cNvPr>
          <p:cNvSpPr>
            <a:spLocks noGrp="1" noChangeArrowheads="1"/>
          </p:cNvSpPr>
          <p:nvPr>
            <p:ph type="sldNum" sz="quarter" idx="11"/>
          </p:nvPr>
        </p:nvSpPr>
        <p:spPr>
          <a:ln/>
        </p:spPr>
        <p:txBody>
          <a:bodyPr/>
          <a:lstStyle>
            <a:lvl1pPr>
              <a:defRPr/>
            </a:lvl1pPr>
          </a:lstStyle>
          <a:p>
            <a:pPr>
              <a:defRPr/>
            </a:pPr>
            <a:fld id="{A784C1F6-3C40-4B32-A9E5-257BC48C0753}" type="slidenum">
              <a:rPr lang="en-US" altLang="en-US"/>
              <a:pPr>
                <a:defRPr/>
              </a:pPr>
              <a:t>‹#›</a:t>
            </a:fld>
            <a:endParaRPr lang="en-US" altLang="en-US"/>
          </a:p>
        </p:txBody>
      </p:sp>
      <p:sp>
        <p:nvSpPr>
          <p:cNvPr id="4" name="Rectangle 14">
            <a:extLst>
              <a:ext uri="{FF2B5EF4-FFF2-40B4-BE49-F238E27FC236}">
                <a16:creationId xmlns:a16="http://schemas.microsoft.com/office/drawing/2014/main" id="{EA11EE7E-CE87-4EC9-803A-A2EFD20BE515}"/>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0573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16:creationId xmlns:a16="http://schemas.microsoft.com/office/drawing/2014/main" id="{B96474E5-764E-4B25-96B6-235739F320C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64B59AB2-0B39-4646-94E9-3C434E79AA22}"/>
              </a:ext>
            </a:extLst>
          </p:cNvPr>
          <p:cNvSpPr>
            <a:spLocks noGrp="1" noChangeArrowheads="1"/>
          </p:cNvSpPr>
          <p:nvPr>
            <p:ph type="sldNum" sz="quarter" idx="11"/>
          </p:nvPr>
        </p:nvSpPr>
        <p:spPr>
          <a:ln/>
        </p:spPr>
        <p:txBody>
          <a:bodyPr/>
          <a:lstStyle>
            <a:lvl1pPr>
              <a:defRPr/>
            </a:lvl1pPr>
          </a:lstStyle>
          <a:p>
            <a:pPr>
              <a:defRPr/>
            </a:pPr>
            <a:fld id="{EB4E387D-7851-43F8-9E53-F6BBB90AA38C}" type="slidenum">
              <a:rPr lang="en-US" altLang="en-US"/>
              <a:pPr>
                <a:defRPr/>
              </a:pPr>
              <a:t>‹#›</a:t>
            </a:fld>
            <a:endParaRPr lang="en-US" altLang="en-US"/>
          </a:p>
        </p:txBody>
      </p:sp>
      <p:sp>
        <p:nvSpPr>
          <p:cNvPr id="7" name="Rectangle 14">
            <a:extLst>
              <a:ext uri="{FF2B5EF4-FFF2-40B4-BE49-F238E27FC236}">
                <a16:creationId xmlns:a16="http://schemas.microsoft.com/office/drawing/2014/main" id="{76DEEC85-5605-43F1-8DFF-24E523001CC2}"/>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8641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16:creationId xmlns:a16="http://schemas.microsoft.com/office/drawing/2014/main" id="{460A0497-D48C-40F5-8AC0-255D2C678E2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B5BEE7DA-564F-4D17-A6F4-7669724290C3}"/>
              </a:ext>
            </a:extLst>
          </p:cNvPr>
          <p:cNvSpPr>
            <a:spLocks noGrp="1" noChangeArrowheads="1"/>
          </p:cNvSpPr>
          <p:nvPr>
            <p:ph type="sldNum" sz="quarter" idx="11"/>
          </p:nvPr>
        </p:nvSpPr>
        <p:spPr>
          <a:ln/>
        </p:spPr>
        <p:txBody>
          <a:bodyPr/>
          <a:lstStyle>
            <a:lvl1pPr>
              <a:defRPr/>
            </a:lvl1pPr>
          </a:lstStyle>
          <a:p>
            <a:pPr>
              <a:defRPr/>
            </a:pPr>
            <a:fld id="{82077062-6478-4A00-B3B5-30BCBC6C6725}" type="slidenum">
              <a:rPr lang="en-US" altLang="en-US"/>
              <a:pPr>
                <a:defRPr/>
              </a:pPr>
              <a:t>‹#›</a:t>
            </a:fld>
            <a:endParaRPr lang="en-US" altLang="en-US"/>
          </a:p>
        </p:txBody>
      </p:sp>
      <p:sp>
        <p:nvSpPr>
          <p:cNvPr id="7" name="Rectangle 14">
            <a:extLst>
              <a:ext uri="{FF2B5EF4-FFF2-40B4-BE49-F238E27FC236}">
                <a16:creationId xmlns:a16="http://schemas.microsoft.com/office/drawing/2014/main" id="{06DEB49B-68B1-499F-8E80-91595CAD658D}"/>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55232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3D23079-2A56-4903-9F33-FF70D9706CE5}"/>
              </a:ext>
            </a:extLst>
          </p:cNvPr>
          <p:cNvSpPr>
            <a:spLocks noGrp="1" noChangeArrowheads="1"/>
          </p:cNvSpPr>
          <p:nvPr>
            <p:ph type="dt" sz="half" idx="2"/>
          </p:nvPr>
        </p:nvSpPr>
        <p:spPr bwMode="auto">
          <a:xfrm>
            <a:off x="457200" y="625157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4099" name="Rectangle 3">
            <a:extLst>
              <a:ext uri="{FF2B5EF4-FFF2-40B4-BE49-F238E27FC236}">
                <a16:creationId xmlns:a16="http://schemas.microsoft.com/office/drawing/2014/main" id="{27398A90-CF34-4FC6-B387-4F65260A1D0D}"/>
              </a:ext>
            </a:extLst>
          </p:cNvPr>
          <p:cNvSpPr>
            <a:spLocks noGrp="1" noChangeArrowheads="1"/>
          </p:cNvSpPr>
          <p:nvPr>
            <p:ph type="sldNum" sz="quarter" idx="4"/>
          </p:nvPr>
        </p:nvSpPr>
        <p:spPr bwMode="auto">
          <a:xfrm>
            <a:off x="6553200" y="6248400"/>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1E38CE6-5981-4441-98FE-1D7A3B113FA5}" type="slidenum">
              <a:rPr lang="en-US" altLang="en-US"/>
              <a:pPr>
                <a:defRPr/>
              </a:pPr>
              <a:t>‹#›</a:t>
            </a:fld>
            <a:endParaRPr lang="en-US" altLang="en-US"/>
          </a:p>
        </p:txBody>
      </p:sp>
      <p:grpSp>
        <p:nvGrpSpPr>
          <p:cNvPr id="1028" name="Group 4">
            <a:extLst>
              <a:ext uri="{FF2B5EF4-FFF2-40B4-BE49-F238E27FC236}">
                <a16:creationId xmlns:a16="http://schemas.microsoft.com/office/drawing/2014/main" id="{A1245F5F-0C0C-4EAD-B9A4-69FFBAD67AF7}"/>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6D6B4EA9-546A-43AB-9B6E-A2C2F1E9FAD2}"/>
                </a:ext>
              </a:extLst>
            </p:cNvPr>
            <p:cNvGrpSpPr>
              <a:grpSpLocks/>
            </p:cNvGrpSpPr>
            <p:nvPr userDrawn="1"/>
          </p:nvGrpSpPr>
          <p:grpSpPr bwMode="auto">
            <a:xfrm>
              <a:off x="1728" y="2230"/>
              <a:ext cx="4027" cy="2085"/>
              <a:chOff x="1728" y="2230"/>
              <a:chExt cx="4027" cy="2085"/>
            </a:xfrm>
          </p:grpSpPr>
          <p:sp>
            <p:nvSpPr>
              <p:cNvPr id="4102" name="Freeform 6">
                <a:extLst>
                  <a:ext uri="{FF2B5EF4-FFF2-40B4-BE49-F238E27FC236}">
                    <a16:creationId xmlns:a16="http://schemas.microsoft.com/office/drawing/2014/main" id="{E015D325-F48E-4729-98C0-8D6FFC5C5DB2}"/>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a:defRPr/>
                </a:pPr>
                <a:endParaRPr lang="en-US"/>
              </a:p>
            </p:txBody>
          </p:sp>
          <p:sp>
            <p:nvSpPr>
              <p:cNvPr id="4103" name="Freeform 7">
                <a:extLst>
                  <a:ext uri="{FF2B5EF4-FFF2-40B4-BE49-F238E27FC236}">
                    <a16:creationId xmlns:a16="http://schemas.microsoft.com/office/drawing/2014/main" id="{2166682B-ED18-48EA-8B50-F2B3921937F4}"/>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a:defRPr/>
                </a:pPr>
                <a:endParaRPr lang="en-US"/>
              </a:p>
            </p:txBody>
          </p:sp>
          <p:sp>
            <p:nvSpPr>
              <p:cNvPr id="4104" name="Freeform 8">
                <a:extLst>
                  <a:ext uri="{FF2B5EF4-FFF2-40B4-BE49-F238E27FC236}">
                    <a16:creationId xmlns:a16="http://schemas.microsoft.com/office/drawing/2014/main" id="{34680205-DBBF-41C9-8088-EAD4337FF671}"/>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a:defRPr/>
                </a:pPr>
                <a:endParaRPr lang="en-US"/>
              </a:p>
            </p:txBody>
          </p:sp>
          <p:sp>
            <p:nvSpPr>
              <p:cNvPr id="1038" name="Freeform 9">
                <a:extLst>
                  <a:ext uri="{FF2B5EF4-FFF2-40B4-BE49-F238E27FC236}">
                    <a16:creationId xmlns:a16="http://schemas.microsoft.com/office/drawing/2014/main" id="{5D483549-9E6C-48C3-BD72-33999F45266B}"/>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a:extLst>
                  <a:ext uri="{FF2B5EF4-FFF2-40B4-BE49-F238E27FC236}">
                    <a16:creationId xmlns:a16="http://schemas.microsoft.com/office/drawing/2014/main" id="{3D81BD5B-8BE7-408A-8631-97B60B17FB29}"/>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a:defRPr/>
                </a:pPr>
                <a:endParaRPr lang="en-US"/>
              </a:p>
            </p:txBody>
          </p:sp>
        </p:grpSp>
        <p:sp>
          <p:nvSpPr>
            <p:cNvPr id="4107" name="Freeform 11">
              <a:extLst>
                <a:ext uri="{FF2B5EF4-FFF2-40B4-BE49-F238E27FC236}">
                  <a16:creationId xmlns:a16="http://schemas.microsoft.com/office/drawing/2014/main" id="{CD92F921-11E6-494E-9193-2765D22A8125}"/>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a:defRPr/>
              </a:pPr>
              <a:endParaRPr lang="en-US"/>
            </a:p>
          </p:txBody>
        </p:sp>
        <p:sp>
          <p:nvSpPr>
            <p:cNvPr id="1034" name="Freeform 12">
              <a:extLst>
                <a:ext uri="{FF2B5EF4-FFF2-40B4-BE49-F238E27FC236}">
                  <a16:creationId xmlns:a16="http://schemas.microsoft.com/office/drawing/2014/main" id="{07F0D558-002D-4E4F-9197-F3CC12E3791B}"/>
                </a:ext>
              </a:extLst>
            </p:cNvPr>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9" name="Rectangle 13">
            <a:extLst>
              <a:ext uri="{FF2B5EF4-FFF2-40B4-BE49-F238E27FC236}">
                <a16:creationId xmlns:a16="http://schemas.microsoft.com/office/drawing/2014/main" id="{FB3EF4EE-5E2C-4268-8C03-542FC7228262}"/>
              </a:ext>
            </a:extLst>
          </p:cNvPr>
          <p:cNvSpPr>
            <a:spLocks noGrp="1" noRot="1" noChangeArrowheads="1"/>
          </p:cNvSpPr>
          <p:nvPr>
            <p:ph type="title"/>
          </p:nvPr>
        </p:nvSpPr>
        <p:spPr bwMode="auto">
          <a:xfrm>
            <a:off x="457200" y="274638"/>
            <a:ext cx="8229600" cy="11430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10" name="Rectangle 14">
            <a:extLst>
              <a:ext uri="{FF2B5EF4-FFF2-40B4-BE49-F238E27FC236}">
                <a16:creationId xmlns:a16="http://schemas.microsoft.com/office/drawing/2014/main" id="{C03FEE60-F93C-4A88-A67D-26DE62D5F551}"/>
              </a:ext>
            </a:extLst>
          </p:cNvPr>
          <p:cNvSpPr>
            <a:spLocks noGrp="1" noChangeArrowheads="1"/>
          </p:cNvSpPr>
          <p:nvPr>
            <p:ph type="ftr" sz="quarter" idx="3"/>
          </p:nvPr>
        </p:nvSpPr>
        <p:spPr bwMode="auto">
          <a:xfrm>
            <a:off x="3124200" y="6248400"/>
            <a:ext cx="2895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US" altLang="en-US"/>
          </a:p>
        </p:txBody>
      </p:sp>
      <p:sp>
        <p:nvSpPr>
          <p:cNvPr id="4111" name="Rectangle 15">
            <a:extLst>
              <a:ext uri="{FF2B5EF4-FFF2-40B4-BE49-F238E27FC236}">
                <a16:creationId xmlns:a16="http://schemas.microsoft.com/office/drawing/2014/main" id="{193B3210-EFFF-4BF2-8D8D-26CCC1284B0E}"/>
              </a:ext>
            </a:extLst>
          </p:cNvPr>
          <p:cNvSpPr>
            <a:spLocks noGrp="1" noChangeArrowheads="1"/>
          </p:cNvSpPr>
          <p:nvPr>
            <p:ph type="body" idx="1"/>
          </p:nvPr>
        </p:nvSpPr>
        <p:spPr bwMode="auto">
          <a:xfrm>
            <a:off x="457200" y="1600200"/>
            <a:ext cx="82296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CEFA443-F61A-4D9A-9033-5F7DBD47151A}"/>
              </a:ext>
            </a:extLst>
          </p:cNvPr>
          <p:cNvSpPr>
            <a:spLocks noGrp="1" noChangeArrowheads="1"/>
          </p:cNvSpPr>
          <p:nvPr>
            <p:ph type="ctrTitle"/>
          </p:nvPr>
        </p:nvSpPr>
        <p:spPr/>
        <p:txBody>
          <a:bodyPr>
            <a:spAutoFit/>
          </a:bodyPr>
          <a:lstStyle/>
          <a:p>
            <a:pPr eaLnBrk="1" hangingPunct="1">
              <a:defRPr/>
            </a:pPr>
            <a:r>
              <a:rPr lang="en-US" altLang="en-US" dirty="0">
                <a:solidFill>
                  <a:schemeClr val="tx1"/>
                </a:solidFill>
              </a:rPr>
              <a:t>The Necessity of Faithfulness</a:t>
            </a:r>
          </a:p>
        </p:txBody>
      </p:sp>
      <p:sp>
        <p:nvSpPr>
          <p:cNvPr id="2051" name="Rectangle 3">
            <a:extLst>
              <a:ext uri="{FF2B5EF4-FFF2-40B4-BE49-F238E27FC236}">
                <a16:creationId xmlns:a16="http://schemas.microsoft.com/office/drawing/2014/main" id="{74305277-76A8-4905-A81B-BCF4375125DE}"/>
              </a:ext>
            </a:extLst>
          </p:cNvPr>
          <p:cNvSpPr>
            <a:spLocks noGrp="1" noChangeArrowheads="1"/>
          </p:cNvSpPr>
          <p:nvPr>
            <p:ph type="subTitle" idx="1"/>
          </p:nvPr>
        </p:nvSpPr>
        <p:spPr>
          <a:xfrm>
            <a:off x="1371600" y="3886200"/>
            <a:ext cx="6400800" cy="584775"/>
          </a:xfrm>
        </p:spPr>
        <p:txBody>
          <a:bodyPr>
            <a:spAutoFit/>
          </a:bodyPr>
          <a:lstStyle/>
          <a:p>
            <a:pPr eaLnBrk="1" hangingPunct="1">
              <a:defRPr/>
            </a:pPr>
            <a:r>
              <a:rPr lang="en-US" altLang="en-US" dirty="0"/>
              <a:t>1 Corinthians 10:1-12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CD2E3C7-A652-4B9C-A999-71A1E08F3DDE}"/>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Paul’s Conclusion</a:t>
            </a:r>
          </a:p>
        </p:txBody>
      </p:sp>
      <p:sp>
        <p:nvSpPr>
          <p:cNvPr id="16387" name="Rectangle 3">
            <a:extLst>
              <a:ext uri="{FF2B5EF4-FFF2-40B4-BE49-F238E27FC236}">
                <a16:creationId xmlns:a16="http://schemas.microsoft.com/office/drawing/2014/main" id="{C6E06617-4CC3-4C93-8CFB-5D3DF72DCEB3}"/>
              </a:ext>
            </a:extLst>
          </p:cNvPr>
          <p:cNvSpPr>
            <a:spLocks noGrp="1" noChangeArrowheads="1"/>
          </p:cNvSpPr>
          <p:nvPr>
            <p:ph type="body" idx="1"/>
          </p:nvPr>
        </p:nvSpPr>
        <p:spPr>
          <a:xfrm>
            <a:off x="457200" y="1600200"/>
            <a:ext cx="8229600" cy="4282454"/>
          </a:xfrm>
        </p:spPr>
        <p:txBody>
          <a:bodyPr>
            <a:spAutoFit/>
          </a:bodyPr>
          <a:lstStyle/>
          <a:p>
            <a:pPr eaLnBrk="1" hangingPunct="1">
              <a:lnSpc>
                <a:spcPct val="90000"/>
              </a:lnSpc>
              <a:defRPr/>
            </a:pPr>
            <a:r>
              <a:rPr lang="en-US" altLang="en-US" dirty="0"/>
              <a:t>Verses 11-12 – Paul wrote to remind them of these incidents. They stand as an example and warning to the church at Corinth.</a:t>
            </a:r>
          </a:p>
          <a:p>
            <a:pPr eaLnBrk="1" hangingPunct="1">
              <a:lnSpc>
                <a:spcPct val="90000"/>
              </a:lnSpc>
              <a:defRPr/>
            </a:pPr>
            <a:r>
              <a:rPr lang="en-US" altLang="en-US" dirty="0"/>
              <a:t>Romans 15:4, </a:t>
            </a:r>
            <a:r>
              <a:rPr lang="en-US" altLang="en-US" i="1" dirty="0"/>
              <a:t>“For whatsoever things were written aforetime were written for our learning, that through patience and through comfort of the scriptures we might have hope</a:t>
            </a:r>
            <a:r>
              <a:rPr lang="en-US" altLang="en-US" dirty="0"/>
              <a:t>.</a:t>
            </a:r>
            <a:r>
              <a:rPr lang="en-US" altLang="en-US" i="1" dirty="0"/>
              <a:t>”</a:t>
            </a:r>
            <a:r>
              <a:rPr lang="en-US" altLang="en-US" dirty="0"/>
              <a:t> ASV</a:t>
            </a:r>
          </a:p>
          <a:p>
            <a:pPr eaLnBrk="1" hangingPunct="1">
              <a:lnSpc>
                <a:spcPct val="90000"/>
              </a:lnSpc>
              <a:defRPr/>
            </a:pPr>
            <a:r>
              <a:rPr lang="en-US" altLang="en-US" dirty="0"/>
              <a:t>An admonition for us – 2 Corinthians 13:5; Hebrews 3:12, 4:1)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844E6BD-154A-4E11-9A56-C13FBA71237E}"/>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More Admonition </a:t>
            </a:r>
          </a:p>
        </p:txBody>
      </p:sp>
      <p:sp>
        <p:nvSpPr>
          <p:cNvPr id="17411" name="Rectangle 3">
            <a:extLst>
              <a:ext uri="{FF2B5EF4-FFF2-40B4-BE49-F238E27FC236}">
                <a16:creationId xmlns:a16="http://schemas.microsoft.com/office/drawing/2014/main" id="{43511578-9681-4335-A5A3-44260BC13AB5}"/>
              </a:ext>
            </a:extLst>
          </p:cNvPr>
          <p:cNvSpPr>
            <a:spLocks noGrp="1" noChangeArrowheads="1"/>
          </p:cNvSpPr>
          <p:nvPr>
            <p:ph type="body" idx="1"/>
          </p:nvPr>
        </p:nvSpPr>
        <p:spPr>
          <a:xfrm>
            <a:off x="457200" y="1600200"/>
            <a:ext cx="8229600" cy="3637919"/>
          </a:xfrm>
        </p:spPr>
        <p:txBody>
          <a:bodyPr>
            <a:spAutoFit/>
          </a:bodyPr>
          <a:lstStyle/>
          <a:p>
            <a:pPr eaLnBrk="1" hangingPunct="1">
              <a:defRPr/>
            </a:pPr>
            <a:r>
              <a:rPr lang="en-US" altLang="en-US" dirty="0"/>
              <a:t>Galatians 5:16-21; James 1:19-27; 1 Peter 4:1-6;</a:t>
            </a:r>
            <a:br>
              <a:rPr lang="en-US" altLang="en-US" dirty="0"/>
            </a:br>
            <a:r>
              <a:rPr lang="en-US" altLang="en-US" dirty="0"/>
              <a:t>2 Thessalonians 1:3-9</a:t>
            </a:r>
          </a:p>
          <a:p>
            <a:pPr eaLnBrk="1" hangingPunct="1">
              <a:defRPr/>
            </a:pPr>
            <a:r>
              <a:rPr lang="en-US" altLang="en-US" dirty="0"/>
              <a:t>Revelation 2:10, </a:t>
            </a:r>
            <a:r>
              <a:rPr lang="en-US" altLang="en-US" i="1" dirty="0"/>
              <a:t>“Fear not the things which thou art about to suffer; behold, the devil is about to cast some of you into prison, that ye may be tried; and ye shall have tribulation ten days. Be thou </a:t>
            </a:r>
            <a:r>
              <a:rPr lang="en-US" altLang="en-US" i="1" u="sng" dirty="0"/>
              <a:t>faithful</a:t>
            </a:r>
            <a:r>
              <a:rPr lang="en-US" altLang="en-US" i="1" dirty="0"/>
              <a:t> unto death, and I will give thee the crown of life.”</a:t>
            </a:r>
            <a:r>
              <a:rPr lang="en-US" altLang="en-US" dirty="0"/>
              <a:t> ASV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CBA8682-1C03-4C53-978E-B9102B616A64}"/>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The Necessity of Faithfulness</a:t>
            </a:r>
          </a:p>
        </p:txBody>
      </p:sp>
      <p:sp>
        <p:nvSpPr>
          <p:cNvPr id="18435" name="Rectangle 3">
            <a:extLst>
              <a:ext uri="{FF2B5EF4-FFF2-40B4-BE49-F238E27FC236}">
                <a16:creationId xmlns:a16="http://schemas.microsoft.com/office/drawing/2014/main" id="{A4827C80-27B5-4927-A860-2BD8AB139FB3}"/>
              </a:ext>
            </a:extLst>
          </p:cNvPr>
          <p:cNvSpPr>
            <a:spLocks noGrp="1" noChangeArrowheads="1"/>
          </p:cNvSpPr>
          <p:nvPr>
            <p:ph type="body" idx="1"/>
          </p:nvPr>
        </p:nvSpPr>
        <p:spPr>
          <a:xfrm>
            <a:off x="457200" y="1600200"/>
            <a:ext cx="8229600" cy="646331"/>
          </a:xfrm>
        </p:spPr>
        <p:txBody>
          <a:bodyPr>
            <a:spAutoFit/>
          </a:bodyPr>
          <a:lstStyle/>
          <a:p>
            <a:pPr algn="ctr" eaLnBrk="1" hangingPunct="1">
              <a:buFont typeface="Wingdings" panose="05000000000000000000" pitchFamily="2" charset="2"/>
              <a:buNone/>
              <a:defRPr/>
            </a:pPr>
            <a:r>
              <a:rPr lang="en-US" altLang="en-US" sz="3600" dirty="0"/>
              <a:t>Will God count us as faithful?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1F24AB5-82A7-456E-B133-6EBDDCCA0D01}"/>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The Necessity of Faithfulness</a:t>
            </a:r>
          </a:p>
        </p:txBody>
      </p:sp>
      <p:sp>
        <p:nvSpPr>
          <p:cNvPr id="7171" name="Rectangle 3">
            <a:extLst>
              <a:ext uri="{FF2B5EF4-FFF2-40B4-BE49-F238E27FC236}">
                <a16:creationId xmlns:a16="http://schemas.microsoft.com/office/drawing/2014/main" id="{53587E9C-097B-44B1-B51C-89CC8C3A2C6B}"/>
              </a:ext>
            </a:extLst>
          </p:cNvPr>
          <p:cNvSpPr>
            <a:spLocks noGrp="1" noChangeArrowheads="1"/>
          </p:cNvSpPr>
          <p:nvPr>
            <p:ph type="body" idx="1"/>
          </p:nvPr>
        </p:nvSpPr>
        <p:spPr>
          <a:xfrm>
            <a:off x="457200" y="1600200"/>
            <a:ext cx="8229600" cy="4183966"/>
          </a:xfrm>
        </p:spPr>
        <p:txBody>
          <a:bodyPr>
            <a:spAutoFit/>
          </a:bodyPr>
          <a:lstStyle/>
          <a:p>
            <a:pPr eaLnBrk="1" hangingPunct="1">
              <a:lnSpc>
                <a:spcPct val="90000"/>
              </a:lnSpc>
              <a:defRPr/>
            </a:pPr>
            <a:r>
              <a:rPr lang="en-US" altLang="en-US" dirty="0"/>
              <a:t>False doctrine challenges our convictions</a:t>
            </a:r>
          </a:p>
          <a:p>
            <a:pPr eaLnBrk="1" hangingPunct="1">
              <a:lnSpc>
                <a:spcPct val="90000"/>
              </a:lnSpc>
              <a:buFont typeface="Wingdings" panose="05000000000000000000" pitchFamily="2" charset="2"/>
              <a:buNone/>
              <a:defRPr/>
            </a:pPr>
            <a:r>
              <a:rPr lang="en-US" altLang="en-US" dirty="0"/>
              <a:t> “All the prayers a man may pray, all the Bibles he may read, all the churches he may belong to, all the services he may attend, all the sermons he may practice, all the debts he may pay, all the ordinances he may observe, all the laws he may keep, all the benevolent acts he may perform will not make his soul one whit safer; and all the sins he may commit from idolatry to murder will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2A203C6-F551-4D12-91C5-00002A47EF35}"/>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The Necessity of Faithfulness</a:t>
            </a:r>
          </a:p>
        </p:txBody>
      </p:sp>
      <p:sp>
        <p:nvSpPr>
          <p:cNvPr id="8195" name="Rectangle 3">
            <a:extLst>
              <a:ext uri="{FF2B5EF4-FFF2-40B4-BE49-F238E27FC236}">
                <a16:creationId xmlns:a16="http://schemas.microsoft.com/office/drawing/2014/main" id="{A909B4CC-BA0C-4C6A-909D-AECD20908750}"/>
              </a:ext>
            </a:extLst>
          </p:cNvPr>
          <p:cNvSpPr>
            <a:spLocks noGrp="1" noChangeArrowheads="1"/>
          </p:cNvSpPr>
          <p:nvPr>
            <p:ph type="body" idx="1"/>
          </p:nvPr>
        </p:nvSpPr>
        <p:spPr>
          <a:xfrm>
            <a:off x="228600" y="1600200"/>
            <a:ext cx="8686800" cy="3046988"/>
          </a:xfrm>
        </p:spPr>
        <p:txBody>
          <a:bodyPr wrap="square">
            <a:spAutoFit/>
          </a:bodyPr>
          <a:lstStyle/>
          <a:p>
            <a:pPr eaLnBrk="1" hangingPunct="1">
              <a:buFont typeface="Wingdings" panose="05000000000000000000" pitchFamily="2" charset="2"/>
              <a:buNone/>
              <a:defRPr/>
            </a:pPr>
            <a:r>
              <a:rPr lang="en-US" altLang="en-US" dirty="0"/>
              <a:t> not make his soul in any more danger. The justification of the human soul is through the atonement of Christ and not through the efforts of man. The way a man lives has nothing to do with the salvation of his soul.” Sam Morris – Baptist preacher, First Baptist Church, Stanford TX.</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E02F58B-621E-4759-A80F-02A30C3BBD0E}"/>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Background on the Law</a:t>
            </a:r>
          </a:p>
        </p:txBody>
      </p:sp>
      <p:sp>
        <p:nvSpPr>
          <p:cNvPr id="9219" name="Rectangle 3">
            <a:extLst>
              <a:ext uri="{FF2B5EF4-FFF2-40B4-BE49-F238E27FC236}">
                <a16:creationId xmlns:a16="http://schemas.microsoft.com/office/drawing/2014/main" id="{42C22949-0D14-4665-A2DA-53DE3CB009D7}"/>
              </a:ext>
            </a:extLst>
          </p:cNvPr>
          <p:cNvSpPr>
            <a:spLocks noGrp="1" noChangeArrowheads="1"/>
          </p:cNvSpPr>
          <p:nvPr>
            <p:ph type="body" idx="1"/>
          </p:nvPr>
        </p:nvSpPr>
        <p:spPr>
          <a:xfrm>
            <a:off x="457200" y="1600200"/>
            <a:ext cx="8229600" cy="3933384"/>
          </a:xfrm>
        </p:spPr>
        <p:txBody>
          <a:bodyPr>
            <a:spAutoFit/>
          </a:bodyPr>
          <a:lstStyle/>
          <a:p>
            <a:pPr eaLnBrk="1" hangingPunct="1">
              <a:defRPr/>
            </a:pPr>
            <a:r>
              <a:rPr lang="en-US" altLang="en-US" dirty="0"/>
              <a:t>Obedience is necessary – Deuteronomy 5:1-15, 28-33; 6:10-15; 7:12-16; 10:12-13</a:t>
            </a:r>
          </a:p>
          <a:p>
            <a:pPr eaLnBrk="1" hangingPunct="1">
              <a:defRPr/>
            </a:pPr>
            <a:r>
              <a:rPr lang="en-US" altLang="en-US" dirty="0"/>
              <a:t>Blessings and curses pronounced –</a:t>
            </a:r>
          </a:p>
          <a:p>
            <a:pPr marL="687388" eaLnBrk="1" hangingPunct="1">
              <a:buFont typeface="Wingdings" panose="05000000000000000000" pitchFamily="2" charset="2"/>
              <a:buNone/>
              <a:defRPr/>
            </a:pPr>
            <a:r>
              <a:rPr lang="en-US" altLang="en-US" dirty="0"/>
              <a:t>a) Blessings – Deuteronomy 7:12-16; 28:1-14</a:t>
            </a:r>
          </a:p>
          <a:p>
            <a:pPr marL="687388" eaLnBrk="1" hangingPunct="1">
              <a:buFont typeface="Wingdings" panose="05000000000000000000" pitchFamily="2" charset="2"/>
              <a:buNone/>
              <a:defRPr/>
            </a:pPr>
            <a:r>
              <a:rPr lang="en-US" altLang="en-US" dirty="0"/>
              <a:t>b) Curses – Deuteronomy 8:11-20; 28:15-35</a:t>
            </a:r>
          </a:p>
          <a:p>
            <a:pPr eaLnBrk="1" hangingPunct="1">
              <a:buFont typeface="Wingdings" panose="05000000000000000000" pitchFamily="2" charset="2"/>
              <a:buNone/>
              <a:defRPr/>
            </a:pPr>
            <a:r>
              <a:rPr lang="en-US" altLang="en-US" dirty="0"/>
              <a:t> Conclusion? God expected Israel to obey; faithfulness was necessary to receive blessings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58376A5-425F-4734-B7F5-D87A59EC3BBE}"/>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God’s Provisions</a:t>
            </a:r>
          </a:p>
        </p:txBody>
      </p:sp>
      <p:sp>
        <p:nvSpPr>
          <p:cNvPr id="10243" name="Rectangle 3">
            <a:extLst>
              <a:ext uri="{FF2B5EF4-FFF2-40B4-BE49-F238E27FC236}">
                <a16:creationId xmlns:a16="http://schemas.microsoft.com/office/drawing/2014/main" id="{E0757B8C-1503-417E-B653-F27C9483BE9D}"/>
              </a:ext>
            </a:extLst>
          </p:cNvPr>
          <p:cNvSpPr>
            <a:spLocks noGrp="1" noChangeArrowheads="1"/>
          </p:cNvSpPr>
          <p:nvPr>
            <p:ph type="body" idx="1"/>
          </p:nvPr>
        </p:nvSpPr>
        <p:spPr/>
        <p:txBody>
          <a:bodyPr>
            <a:spAutoFit/>
          </a:bodyPr>
          <a:lstStyle/>
          <a:p>
            <a:pPr marL="0" indent="0" eaLnBrk="1" hangingPunct="1">
              <a:buFont typeface="Wingdings" panose="05000000000000000000" pitchFamily="2" charset="2"/>
              <a:buNone/>
              <a:defRPr/>
            </a:pPr>
            <a:r>
              <a:rPr lang="en-US" altLang="en-US" dirty="0"/>
              <a:t>God provided (Verses 1-4)</a:t>
            </a:r>
          </a:p>
          <a:p>
            <a:pPr eaLnBrk="1" hangingPunct="1">
              <a:defRPr/>
            </a:pPr>
            <a:r>
              <a:rPr lang="en-US" altLang="en-US" dirty="0"/>
              <a:t>Deliverance (Exodus 14:30)</a:t>
            </a:r>
          </a:p>
          <a:p>
            <a:pPr eaLnBrk="1" hangingPunct="1">
              <a:defRPr/>
            </a:pPr>
            <a:r>
              <a:rPr lang="en-US" altLang="en-US" dirty="0"/>
              <a:t>Spiritual leadership – “baptized unto Moses …”</a:t>
            </a:r>
          </a:p>
          <a:p>
            <a:pPr eaLnBrk="1" hangingPunct="1">
              <a:defRPr/>
            </a:pPr>
            <a:r>
              <a:rPr lang="en-US" altLang="en-US" dirty="0"/>
              <a:t>Necessities of life – Water (Exodus 17:1ff); Manna (Exodus 16)</a:t>
            </a:r>
          </a:p>
          <a:p>
            <a:pPr eaLnBrk="1" hangingPunct="1">
              <a:defRPr/>
            </a:pPr>
            <a:r>
              <a:rPr lang="en-US" altLang="en-US" dirty="0"/>
              <a:t>Led them to the promised land.</a:t>
            </a:r>
          </a:p>
          <a:p>
            <a:pPr eaLnBrk="1" hangingPunct="1">
              <a:defRPr/>
            </a:pPr>
            <a:r>
              <a:rPr lang="en-US" altLang="en-US" dirty="0"/>
              <a:t>In spite of all He provided, Israel became unfaithful.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B74E3F8-617C-4269-81D1-24D3444FC45B}"/>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1267" name="Rectangle 3">
            <a:extLst>
              <a:ext uri="{FF2B5EF4-FFF2-40B4-BE49-F238E27FC236}">
                <a16:creationId xmlns:a16="http://schemas.microsoft.com/office/drawing/2014/main" id="{2FE8F9D7-F905-44E2-9A0E-EE60C2C39F43}"/>
              </a:ext>
            </a:extLst>
          </p:cNvPr>
          <p:cNvSpPr>
            <a:spLocks noGrp="1" noChangeArrowheads="1"/>
          </p:cNvSpPr>
          <p:nvPr>
            <p:ph type="body" idx="1"/>
          </p:nvPr>
        </p:nvSpPr>
        <p:spPr>
          <a:xfrm>
            <a:off x="285946" y="1600200"/>
            <a:ext cx="8610600" cy="4327338"/>
          </a:xfrm>
        </p:spPr>
        <p:txBody>
          <a:bodyPr wrap="square">
            <a:spAutoFit/>
          </a:bodyPr>
          <a:lstStyle/>
          <a:p>
            <a:pPr eaLnBrk="1" hangingPunct="1">
              <a:defRPr/>
            </a:pPr>
            <a:r>
              <a:rPr lang="en-US" altLang="en-US" dirty="0"/>
              <a:t>Verse 6 – </a:t>
            </a:r>
            <a:r>
              <a:rPr lang="en-US" altLang="en-US" u="sng" dirty="0"/>
              <a:t>Lust</a:t>
            </a:r>
            <a:r>
              <a:rPr lang="en-US" altLang="en-US" dirty="0"/>
              <a:t> (Numbers 11:4ff; Psalms 106:12-14) They lusted after that which used to be, instead of being content with God’s provisions.</a:t>
            </a:r>
          </a:p>
          <a:p>
            <a:pPr eaLnBrk="1" hangingPunct="1">
              <a:defRPr/>
            </a:pPr>
            <a:r>
              <a:rPr lang="en-US" altLang="en-US" dirty="0"/>
              <a:t>Lusted – (Strong) A primitive root; to wish for: – to covet, (greatly) desire, be desirous, long, lust.</a:t>
            </a:r>
          </a:p>
          <a:p>
            <a:pPr eaLnBrk="1" hangingPunct="1">
              <a:defRPr/>
            </a:pPr>
            <a:r>
              <a:rPr lang="en-US" altLang="en-US" dirty="0"/>
              <a:t>Punishment – They would have so much they would loath it – Numbers 11:16-20.</a:t>
            </a:r>
          </a:p>
          <a:p>
            <a:pPr eaLnBrk="1" hangingPunct="1">
              <a:defRPr/>
            </a:pPr>
            <a:r>
              <a:rPr lang="en-US" altLang="en-US" dirty="0"/>
              <a:t>God did not tolerate lust among His people!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D55E139-93FE-453B-8079-45517C42DED2}"/>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2291" name="Rectangle 3">
            <a:extLst>
              <a:ext uri="{FF2B5EF4-FFF2-40B4-BE49-F238E27FC236}">
                <a16:creationId xmlns:a16="http://schemas.microsoft.com/office/drawing/2014/main" id="{B461F9A6-43AE-4D95-B39E-6160E2527A40}"/>
              </a:ext>
            </a:extLst>
          </p:cNvPr>
          <p:cNvSpPr>
            <a:spLocks noGrp="1" noChangeArrowheads="1"/>
          </p:cNvSpPr>
          <p:nvPr>
            <p:ph type="body" idx="1"/>
          </p:nvPr>
        </p:nvSpPr>
        <p:spPr>
          <a:xfrm>
            <a:off x="457200" y="1600200"/>
            <a:ext cx="8229600" cy="4327338"/>
          </a:xfrm>
        </p:spPr>
        <p:txBody>
          <a:bodyPr>
            <a:spAutoFit/>
          </a:bodyPr>
          <a:lstStyle/>
          <a:p>
            <a:pPr eaLnBrk="1" hangingPunct="1">
              <a:defRPr/>
            </a:pPr>
            <a:r>
              <a:rPr lang="en-US" altLang="en-US" dirty="0"/>
              <a:t>Verse 7 – </a:t>
            </a:r>
            <a:r>
              <a:rPr lang="en-US" altLang="en-US" u="sng" dirty="0"/>
              <a:t>Idolatry</a:t>
            </a:r>
            <a:r>
              <a:rPr lang="en-US" altLang="en-US" dirty="0"/>
              <a:t> (Exodus 32:1-6) The Golden Calf</a:t>
            </a:r>
          </a:p>
          <a:p>
            <a:pPr eaLnBrk="1" hangingPunct="1">
              <a:defRPr/>
            </a:pPr>
            <a:r>
              <a:rPr lang="en-US" altLang="en-US" dirty="0"/>
              <a:t>Verse 20 – Punishment specified. They drank water with powder in it, powder made from ground gold!</a:t>
            </a:r>
          </a:p>
          <a:p>
            <a:pPr eaLnBrk="1" hangingPunct="1">
              <a:defRPr/>
            </a:pPr>
            <a:r>
              <a:rPr lang="en-US" altLang="en-US" dirty="0"/>
              <a:t>God was very displeased – verses 9-10</a:t>
            </a:r>
          </a:p>
          <a:p>
            <a:pPr eaLnBrk="1" hangingPunct="1">
              <a:defRPr/>
            </a:pPr>
            <a:r>
              <a:rPr lang="en-US" altLang="en-US" dirty="0"/>
              <a:t>Israel was nearly subject to destruction due to their error.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4930CDA-B35D-4742-900D-F13989AE6EC2}"/>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3315" name="Rectangle 3">
            <a:extLst>
              <a:ext uri="{FF2B5EF4-FFF2-40B4-BE49-F238E27FC236}">
                <a16:creationId xmlns:a16="http://schemas.microsoft.com/office/drawing/2014/main" id="{0504B734-66DD-4C01-BFCA-3405F46D57F8}"/>
              </a:ext>
            </a:extLst>
          </p:cNvPr>
          <p:cNvSpPr>
            <a:spLocks noGrp="1" noChangeArrowheads="1"/>
          </p:cNvSpPr>
          <p:nvPr>
            <p:ph type="body" idx="1"/>
          </p:nvPr>
        </p:nvSpPr>
        <p:spPr>
          <a:xfrm>
            <a:off x="457200" y="1600200"/>
            <a:ext cx="8229600" cy="3342453"/>
          </a:xfrm>
        </p:spPr>
        <p:txBody>
          <a:bodyPr>
            <a:spAutoFit/>
          </a:bodyPr>
          <a:lstStyle/>
          <a:p>
            <a:pPr eaLnBrk="1" hangingPunct="1">
              <a:defRPr/>
            </a:pPr>
            <a:r>
              <a:rPr lang="en-US" altLang="en-US" dirty="0"/>
              <a:t>Verse 8 – </a:t>
            </a:r>
            <a:r>
              <a:rPr lang="en-US" altLang="en-US" u="sng" dirty="0"/>
              <a:t>Fornication</a:t>
            </a:r>
            <a:r>
              <a:rPr lang="en-US" altLang="en-US" dirty="0"/>
              <a:t> (Numbers 25:1-9)</a:t>
            </a:r>
          </a:p>
          <a:p>
            <a:pPr eaLnBrk="1" hangingPunct="1">
              <a:defRPr/>
            </a:pPr>
            <a:r>
              <a:rPr lang="en-US" altLang="en-US" dirty="0"/>
              <a:t>A Plague was released among the people.</a:t>
            </a:r>
          </a:p>
          <a:p>
            <a:pPr eaLnBrk="1" hangingPunct="1">
              <a:defRPr/>
            </a:pPr>
            <a:r>
              <a:rPr lang="en-US" altLang="en-US" dirty="0"/>
              <a:t>The result was loss of life in great numbers. According to Paul 23,000 fell in one day!</a:t>
            </a:r>
          </a:p>
          <a:p>
            <a:pPr eaLnBrk="1" hangingPunct="1">
              <a:defRPr/>
            </a:pPr>
            <a:r>
              <a:rPr lang="en-US" altLang="en-US" dirty="0"/>
              <a:t>God does not tolerate fornication. Unfaithfulness was punished severely.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2D2F5F8-589F-4AA2-B45F-6D59F3141B3F}"/>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4339" name="Rectangle 3">
            <a:extLst>
              <a:ext uri="{FF2B5EF4-FFF2-40B4-BE49-F238E27FC236}">
                <a16:creationId xmlns:a16="http://schemas.microsoft.com/office/drawing/2014/main" id="{0E990A9B-549F-460F-AFC6-57E12A59D72A}"/>
              </a:ext>
            </a:extLst>
          </p:cNvPr>
          <p:cNvSpPr>
            <a:spLocks noGrp="1" noChangeArrowheads="1"/>
          </p:cNvSpPr>
          <p:nvPr>
            <p:ph type="body" idx="1"/>
          </p:nvPr>
        </p:nvSpPr>
        <p:spPr>
          <a:xfrm>
            <a:off x="381000" y="1600200"/>
            <a:ext cx="8382000" cy="5016758"/>
          </a:xfrm>
        </p:spPr>
        <p:txBody>
          <a:bodyPr wrap="square">
            <a:spAutoFit/>
          </a:bodyPr>
          <a:lstStyle/>
          <a:p>
            <a:pPr eaLnBrk="1" hangingPunct="1">
              <a:spcBef>
                <a:spcPts val="0"/>
              </a:spcBef>
              <a:defRPr/>
            </a:pPr>
            <a:r>
              <a:rPr lang="en-US" altLang="en-US" dirty="0"/>
              <a:t>Verse 9 – </a:t>
            </a:r>
            <a:r>
              <a:rPr lang="en-US" altLang="en-US" u="sng" dirty="0"/>
              <a:t>Tried the Lord</a:t>
            </a:r>
            <a:r>
              <a:rPr lang="en-US" altLang="en-US" dirty="0"/>
              <a:t> (Numbers 21:1-9) Israel questioned God and His provisions for them.</a:t>
            </a:r>
          </a:p>
          <a:p>
            <a:pPr eaLnBrk="1" hangingPunct="1">
              <a:spcBef>
                <a:spcPts val="0"/>
              </a:spcBef>
              <a:defRPr/>
            </a:pPr>
            <a:r>
              <a:rPr lang="en-US" altLang="en-US" dirty="0"/>
              <a:t>Not a new problem among them (Exodus 17:1-2)</a:t>
            </a:r>
          </a:p>
          <a:p>
            <a:pPr eaLnBrk="1" hangingPunct="1">
              <a:spcBef>
                <a:spcPts val="0"/>
              </a:spcBef>
              <a:defRPr/>
            </a:pPr>
            <a:r>
              <a:rPr lang="en-US" altLang="en-US" dirty="0"/>
              <a:t>Punishment – Release of fiery serpents. Many died. Only those who looked to the brass serpent lived.</a:t>
            </a:r>
          </a:p>
          <a:p>
            <a:pPr eaLnBrk="1" hangingPunct="1">
              <a:spcBef>
                <a:spcPts val="0"/>
              </a:spcBef>
              <a:defRPr/>
            </a:pPr>
            <a:r>
              <a:rPr lang="en-US" altLang="en-US" dirty="0"/>
              <a:t>Verse 10 – </a:t>
            </a:r>
            <a:r>
              <a:rPr lang="en-US" altLang="en-US" u="sng" dirty="0"/>
              <a:t>Murmuring</a:t>
            </a:r>
            <a:r>
              <a:rPr lang="en-US" altLang="en-US" dirty="0"/>
              <a:t> (Numbers 16:41-50)</a:t>
            </a:r>
          </a:p>
          <a:p>
            <a:pPr eaLnBrk="1" hangingPunct="1">
              <a:spcBef>
                <a:spcPts val="0"/>
              </a:spcBef>
              <a:defRPr/>
            </a:pPr>
            <a:r>
              <a:rPr lang="en-US" altLang="en-US" dirty="0"/>
              <a:t>A Plague was released among the people.</a:t>
            </a:r>
          </a:p>
          <a:p>
            <a:pPr eaLnBrk="1" hangingPunct="1">
              <a:spcBef>
                <a:spcPts val="0"/>
              </a:spcBef>
              <a:defRPr/>
            </a:pPr>
            <a:r>
              <a:rPr lang="en-US" altLang="en-US" dirty="0"/>
              <a:t>This time 14,700 people died.</a:t>
            </a:r>
          </a:p>
          <a:p>
            <a:pPr eaLnBrk="1" hangingPunct="1">
              <a:spcBef>
                <a:spcPts val="0"/>
              </a:spcBef>
              <a:defRPr/>
            </a:pPr>
            <a:r>
              <a:rPr lang="en-US" altLang="en-US" dirty="0"/>
              <a:t>God does not appreciate murmuring.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188</TotalTime>
  <Words>694</Words>
  <Application>Microsoft Office PowerPoint</Application>
  <PresentationFormat>On-screen Show (4:3)</PresentationFormat>
  <Paragraphs>52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Garamond</vt:lpstr>
      <vt:lpstr>Wingdings</vt:lpstr>
      <vt:lpstr>Stream</vt:lpstr>
      <vt:lpstr>The Necessity of Faithfulness</vt:lpstr>
      <vt:lpstr>The Necessity of Faithfulness</vt:lpstr>
      <vt:lpstr>The Necessity of Faithfulness</vt:lpstr>
      <vt:lpstr>Background on the Law</vt:lpstr>
      <vt:lpstr>God’s Provisions</vt:lpstr>
      <vt:lpstr>Israel’s Disobedience</vt:lpstr>
      <vt:lpstr>Israel’s Disobedience</vt:lpstr>
      <vt:lpstr>Israel’s Disobedience</vt:lpstr>
      <vt:lpstr>Israel’s Disobedience</vt:lpstr>
      <vt:lpstr>Paul’s Conclusion</vt:lpstr>
      <vt:lpstr>More Admonition </vt:lpstr>
      <vt:lpstr>The Necessity of Faithfulness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Necessity of Faithfulness (2)</dc:title>
  <dc:creator>James Hicks</dc:creator>
  <cp:lastModifiedBy>Richard Lidh</cp:lastModifiedBy>
  <cp:revision>48</cp:revision>
  <cp:lastPrinted>2022-03-05T23:36:25Z</cp:lastPrinted>
  <dcterms:created xsi:type="dcterms:W3CDTF">2009-04-19T20:47:25Z</dcterms:created>
  <dcterms:modified xsi:type="dcterms:W3CDTF">2022-03-05T23:59:08Z</dcterms:modified>
</cp:coreProperties>
</file>